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ey Latham" userId="4044354d-ea4a-4e9c-9d14-6bdc20505807" providerId="ADAL" clId="{F6A2F46B-4FF7-41EA-9E98-01CD83DCF777}"/>
    <pc:docChg chg="modSld">
      <pc:chgData name="Casey Latham" userId="4044354d-ea4a-4e9c-9d14-6bdc20505807" providerId="ADAL" clId="{F6A2F46B-4FF7-41EA-9E98-01CD83DCF777}" dt="2019-08-23T21:35:43.162" v="22" actId="20577"/>
      <pc:docMkLst>
        <pc:docMk/>
      </pc:docMkLst>
      <pc:sldChg chg="modSp">
        <pc:chgData name="Casey Latham" userId="4044354d-ea4a-4e9c-9d14-6bdc20505807" providerId="ADAL" clId="{F6A2F46B-4FF7-41EA-9E98-01CD83DCF777}" dt="2019-08-23T21:35:25.954" v="3" actId="20577"/>
        <pc:sldMkLst>
          <pc:docMk/>
          <pc:sldMk cId="3722182120" sldId="256"/>
        </pc:sldMkLst>
        <pc:spChg chg="mod">
          <ac:chgData name="Casey Latham" userId="4044354d-ea4a-4e9c-9d14-6bdc20505807" providerId="ADAL" clId="{F6A2F46B-4FF7-41EA-9E98-01CD83DCF777}" dt="2019-08-23T21:35:25.954" v="3" actId="20577"/>
          <ac:spMkLst>
            <pc:docMk/>
            <pc:sldMk cId="3722182120" sldId="256"/>
            <ac:spMk id="2" creationId="{6E59FB1C-454A-4975-B778-D71F7E472811}"/>
          </ac:spMkLst>
        </pc:spChg>
      </pc:sldChg>
      <pc:sldChg chg="modSp">
        <pc:chgData name="Casey Latham" userId="4044354d-ea4a-4e9c-9d14-6bdc20505807" providerId="ADAL" clId="{F6A2F46B-4FF7-41EA-9E98-01CD83DCF777}" dt="2019-08-23T21:35:43.162" v="22" actId="20577"/>
        <pc:sldMkLst>
          <pc:docMk/>
          <pc:sldMk cId="813764201" sldId="257"/>
        </pc:sldMkLst>
        <pc:spChg chg="mod">
          <ac:chgData name="Casey Latham" userId="4044354d-ea4a-4e9c-9d14-6bdc20505807" providerId="ADAL" clId="{F6A2F46B-4FF7-41EA-9E98-01CD83DCF777}" dt="2019-08-23T21:35:43.162" v="22" actId="20577"/>
          <ac:spMkLst>
            <pc:docMk/>
            <pc:sldMk cId="813764201" sldId="257"/>
            <ac:spMk id="3" creationId="{8C948C17-39D1-4B1E-808D-0F237875D5E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C4623-FA59-47C4-84D1-C4AC63BD8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45C65-FA33-40CB-BC55-02FF089D0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6EE0D-AC27-4A6F-AAA7-5BE6A9E88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0CD2E-B084-4C39-AE67-FD289216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8953E-B71A-4AA3-AE65-1C0B5CE0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8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73A2-C11B-4F21-8AA5-D716824D4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43B3A-CF34-41B5-80BA-D4CB6E39B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682-31AB-4F0C-B2A5-F0505DCD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1B87E-1EE8-4FBC-B3A4-21D08BB93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975C1-7503-472B-8646-C5CF74D3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3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512585-1505-4E54-9B28-548658C2B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04801A-6FE3-4574-B000-2DF6FCFF7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BE08B-6251-486F-88A4-A64797A1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5BE9C-B994-40A5-A108-8B89420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D5B64-1D0B-4CA4-B7F0-9584004A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2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0A50-06C6-473F-B9A0-2F119CDF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41160-3D62-456B-8F54-8B8E22033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81CE5-B982-4183-95D8-0F0B8ACFD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286A9-06ED-48D7-BA8B-B57F76AF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EB5B8-9CA3-45BB-B0CB-89B7B358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1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91BE-D00D-4A89-BAEE-44979016E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B0AAF-1C22-469F-8142-827E85640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6C286-A86A-4DE5-95A5-5DD777E86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9172F-3943-4F99-A6EF-44A0F88E1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601E8-0E2B-4E76-8DA2-9326EB3F7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2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0DD9-E0DC-484B-967C-C3894431A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51DD4-C5E9-4557-953E-5A6226387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6780A-378D-4674-98A7-F08CA1E14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934A6-D7BE-471A-9DC1-B400D9AB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8B898-F47E-4FFE-A99F-5EFF0F65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FEF2E-5272-4457-B411-A0BF9EFB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4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9F061-8C6E-4CD4-ACE6-C782F99AC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44653-E58C-49F5-9F54-85F127C62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E2002-4F97-445A-9E4F-42FC21A02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464C08-3B64-41F9-B19B-24236DFF4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C15C4-2BA7-46E5-878F-6E8CE1A01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7A1E7E-4C81-4440-9071-7888918B8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07634-1334-4D2C-A350-34E144F8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7A7FE4-ACE1-4740-8DB3-D3108D19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5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3F073-9785-474F-9F24-A64B6357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C05BEB-D25D-470B-B6A5-0ADB4F9D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672C3-A478-4C75-B582-C8C22653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605CC-F986-4FBD-9F22-E06A41ED3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9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015E62-7FC4-438D-BE4A-0919ED60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6FD3C-A18E-49AA-91CB-836D57075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5C041-7BA0-4D6A-8FEB-0C0C3AD4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6A2D1-A045-430F-BB83-BB53FB2C4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60B0A-18AF-4BF8-809E-CF34201AE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2B36A-F9E4-4820-8804-680110FED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5874A-9BB6-46F2-B56F-78944DAA9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E36C-4F08-4B90-88B1-3B210092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38771-889A-4EA5-B721-E787B389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2EEC-9EDF-4973-9A56-A3F66CB2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4C4649-D340-4A27-AD80-C62474C66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64F7F-20A1-468C-823C-A00C058B0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B34F3-9D0D-4E29-ADF3-43799D191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6129B-A38D-4919-9D7C-BF7DF4998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D2201-DA12-4E26-BA8D-2E52E1918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9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CD1303-7E95-4665-8CDB-696CFE98C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4B0AD-FF1E-400C-9FD4-4C834D63D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3852D-B24B-4FAF-A466-E133A30CDA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72E-0135-4872-B275-6CB6DFEE94FF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D9FC8-5D6A-4983-86CD-6521AD456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626BA-B853-4EC0-BFF2-03668A9C7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CD2AF-1C0E-45CC-9F53-DC73558C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6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9FB1C-454A-4975-B778-D71F7E4728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MTT/APS/IMS Joint Chapter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33A9A-B36B-45D3-BE40-C843016256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Casey Latham</a:t>
            </a:r>
          </a:p>
          <a:p>
            <a:r>
              <a:rPr lang="en-US" dirty="0"/>
              <a:t>Chairman</a:t>
            </a:r>
          </a:p>
          <a:p>
            <a:r>
              <a:rPr lang="en-US" dirty="0"/>
              <a:t>August 24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372218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DC407-47C8-4A29-A57C-A50E00E5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48C17-39D1-4B1E-808D-0F237875D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connect those interested in RF and microwave with like-minded individuals throughout Central Texas.</a:t>
            </a:r>
          </a:p>
          <a:p>
            <a:r>
              <a:rPr lang="en-US" dirty="0"/>
              <a:t>Leadership Team</a:t>
            </a:r>
          </a:p>
          <a:p>
            <a:pPr lvl="1"/>
            <a:r>
              <a:rPr lang="en-US" dirty="0"/>
              <a:t>Chair – Casey Latham</a:t>
            </a:r>
          </a:p>
          <a:p>
            <a:pPr lvl="1"/>
            <a:r>
              <a:rPr lang="en-US" dirty="0"/>
              <a:t>Vice Chair – Open</a:t>
            </a:r>
          </a:p>
          <a:p>
            <a:pPr lvl="1"/>
            <a:r>
              <a:rPr lang="en-US" dirty="0"/>
              <a:t>Treasurer – </a:t>
            </a:r>
            <a:r>
              <a:rPr lang="en-US"/>
              <a:t>Fawzi Behmann</a:t>
            </a:r>
            <a:endParaRPr lang="en-US" dirty="0"/>
          </a:p>
          <a:p>
            <a:pPr lvl="1"/>
            <a:r>
              <a:rPr lang="en-US" dirty="0"/>
              <a:t>Secretary – Open</a:t>
            </a:r>
          </a:p>
          <a:p>
            <a:pPr lvl="1"/>
            <a:r>
              <a:rPr lang="en-US" dirty="0"/>
              <a:t>Outreach – Open </a:t>
            </a:r>
          </a:p>
          <a:p>
            <a:r>
              <a:rPr lang="en-US" dirty="0"/>
              <a:t>Approx. size: 150+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6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C64C-4B10-493F-BB62-40764DDDE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B411A-AF73-48A5-B650-0D74C2025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Meeting - Design Fast with Modular Blocks: The Future of RF &amp; Microwave Systems</a:t>
            </a:r>
          </a:p>
          <a:p>
            <a:pPr lvl="1"/>
            <a:r>
              <a:rPr lang="en-US" dirty="0"/>
              <a:t>Speaker – Erik Luther, X Microwave</a:t>
            </a:r>
          </a:p>
          <a:p>
            <a:pPr lvl="1"/>
            <a:r>
              <a:rPr lang="en-US" dirty="0"/>
              <a:t>IEEE Attendance – ~10</a:t>
            </a:r>
          </a:p>
          <a:p>
            <a:pPr lvl="1"/>
            <a:r>
              <a:rPr lang="en-US" dirty="0"/>
              <a:t>Guest Attendance - ~8</a:t>
            </a:r>
          </a:p>
          <a:p>
            <a:r>
              <a:rPr lang="en-US" dirty="0"/>
              <a:t>Next Meeting – Topic TBD</a:t>
            </a:r>
          </a:p>
          <a:p>
            <a:pPr lvl="1"/>
            <a:r>
              <a:rPr lang="en-US" dirty="0"/>
              <a:t>Partner with YP to bring in younger crowd</a:t>
            </a:r>
          </a:p>
          <a:p>
            <a:pPr lvl="1"/>
            <a:r>
              <a:rPr lang="en-US" dirty="0"/>
              <a:t>Tuesday, September 24</a:t>
            </a:r>
            <a:r>
              <a:rPr lang="en-US" baseline="30000" dirty="0"/>
              <a:t>th</a:t>
            </a:r>
            <a:r>
              <a:rPr lang="en-US" dirty="0"/>
              <a:t> from 4pm – 6pm </a:t>
            </a:r>
          </a:p>
          <a:p>
            <a:r>
              <a:rPr lang="en-US" dirty="0"/>
              <a:t>Outreach – Radio Wireless Week, end of January 2020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7A5DD-5BA5-4053-80AA-56339A58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1A592-F551-45D5-AF89-AC843C390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Growing the involvement of the society</a:t>
            </a:r>
          </a:p>
          <a:p>
            <a:pPr lvl="1"/>
            <a:r>
              <a:rPr lang="en-US" dirty="0"/>
              <a:t>First meeting did not have many younger students involved</a:t>
            </a:r>
          </a:p>
          <a:p>
            <a:pPr lvl="1"/>
            <a:r>
              <a:rPr lang="en-US" dirty="0"/>
              <a:t>Would like YPs to help get society going</a:t>
            </a:r>
          </a:p>
          <a:p>
            <a:pPr lvl="1"/>
            <a:r>
              <a:rPr lang="en-US" dirty="0"/>
              <a:t>Try different times to encourage more attendance</a:t>
            </a:r>
          </a:p>
          <a:p>
            <a:r>
              <a:rPr lang="en-US" dirty="0"/>
              <a:t>Funding remains low</a:t>
            </a:r>
          </a:p>
          <a:p>
            <a:pPr lvl="1"/>
            <a:r>
              <a:rPr lang="en-US" dirty="0"/>
              <a:t>Currently have ~$400 in bank account</a:t>
            </a:r>
          </a:p>
          <a:p>
            <a:pPr lvl="1"/>
            <a:r>
              <a:rPr lang="en-US" dirty="0"/>
              <a:t>Current funding is from IEEE CTS, but need to get funding from MTT and APS</a:t>
            </a:r>
          </a:p>
          <a:p>
            <a:pPr lvl="1"/>
            <a:r>
              <a:rPr lang="en-US" dirty="0"/>
              <a:t>Work with corporate sponsors to grow funding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61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1FC03F96AC77489A81DBE09070BBC2" ma:contentTypeVersion="13" ma:contentTypeDescription="Create a new document." ma:contentTypeScope="" ma:versionID="ddcc3728045a6b93fe10e5b7ed76d307">
  <xsd:schema xmlns:xsd="http://www.w3.org/2001/XMLSchema" xmlns:xs="http://www.w3.org/2001/XMLSchema" xmlns:p="http://schemas.microsoft.com/office/2006/metadata/properties" xmlns:ns3="6568a32a-9e55-4339-9f4f-3ec52d39ba3d" xmlns:ns4="f70c7ccb-df88-42ae-b52f-2dde5da24272" targetNamespace="http://schemas.microsoft.com/office/2006/metadata/properties" ma:root="true" ma:fieldsID="06e7230ff5f21554829d5a66a65bbc08" ns3:_="" ns4:_="">
    <xsd:import namespace="6568a32a-9e55-4339-9f4f-3ec52d39ba3d"/>
    <xsd:import namespace="f70c7ccb-df88-42ae-b52f-2dde5da242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68a32a-9e55-4339-9f4f-3ec52d39ba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c7ccb-df88-42ae-b52f-2dde5da2427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DEB21D-D48A-498C-95B2-C439995B07EC}">
  <ds:schemaRefs>
    <ds:schemaRef ds:uri="6568a32a-9e55-4339-9f4f-3ec52d39ba3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70c7ccb-df88-42ae-b52f-2dde5da24272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ADE0A4-292E-48F8-885A-D8AA7445AE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F62498-E06E-4980-839C-EEB93624E2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68a32a-9e55-4339-9f4f-3ec52d39ba3d"/>
    <ds:schemaRef ds:uri="f70c7ccb-df88-42ae-b52f-2dde5da242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186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MTT/APS/IMS Joint Chapter</vt:lpstr>
      <vt:lpstr>Vision</vt:lpstr>
      <vt:lpstr>Key Accomplishments</vt:lpstr>
      <vt:lpstr>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MTT/APS Joint Chapter</dc:title>
  <dc:creator>Casey Latham</dc:creator>
  <cp:lastModifiedBy>Casey Latham</cp:lastModifiedBy>
  <cp:revision>2</cp:revision>
  <dcterms:created xsi:type="dcterms:W3CDTF">2019-08-23T17:43:39Z</dcterms:created>
  <dcterms:modified xsi:type="dcterms:W3CDTF">2019-08-23T21:35:43Z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0x010100941FC03F96AC77489A81DBE09070BBC2</vt:lpwstr>
  </property>
</Properties>
</file>